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D1A370-A6A9-4CCC-9FEC-C75775852BB6}">
  <a:tblStyle styleId="{92D1A370-A6A9-4CCC-9FEC-C75775852BB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fb616c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fb616c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b4684e8b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b4684e8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b4684e8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b4684e8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39060ac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39060ac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c89ba71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c89ba71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uni1.de/a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FAU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20" name="Google Shape;120;p21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 [1]</a:t>
            </a:r>
            <a:endParaRPr sz="3200"/>
          </a:p>
        </p:txBody>
      </p:sp>
      <p:sp>
        <p:nvSpPr>
          <p:cNvPr id="121" name="Google Shape;121;p21"/>
          <p:cNvSpPr txBox="1"/>
          <p:nvPr/>
        </p:nvSpPr>
        <p:spPr>
          <a:xfrm>
            <a:off x="0" y="4233675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If you don’t see a choice window, please look to Breakout rooms in the menu bar or under More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87" name="Google Shape;87;p15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{92D1A370-A6A9-4CCC-9FEC-C75775852BB6}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10:25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slide summary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r>
                        <a:rPr lang="en"/>
                        <a:t>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Conclusions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</a:t>
                      </a:r>
                      <a:r>
                        <a:rPr lang="en"/>
                        <a:t>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94" name="Google Shape;94;p16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{92D1A370-A6A9-4CCC-9FEC-C75775852BB6}</a:tableStyleId>
              </a:tblPr>
              <a:tblGrid>
                <a:gridCol w="640625"/>
                <a:gridCol w="3657050"/>
                <a:gridCol w="4297700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EMBArk orchestration framework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Siemens Energy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Document data extractor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BUILD.ING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Smart routing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Meisterwerk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KI-getriebenes Testen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GRAU DATA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